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</p:sldIdLst>
  <p:sldSz cx="7556500" cy="10693400"/>
  <p:notesSz cx="6858000" cy="9144000"/>
  <p:embeddedFontLst>
    <p:embeddedFont>
      <p:font typeface="Anantason" pitchFamily="2" charset="-34"/>
      <p:regular r:id="rId4"/>
    </p:embeddedFont>
    <p:embeddedFont>
      <p:font typeface="Anantason Bold" panose="020B0604020202020204" charset="-34"/>
      <p:regular r:id="rId5"/>
    </p:embeddedFont>
    <p:embeddedFont>
      <p:font typeface="Anantason Medium" panose="020B0604020202020204" charset="-34"/>
      <p:regular r:id="rId6"/>
    </p:embeddedFont>
    <p:embeddedFont>
      <p:font typeface="Anantason Semi-Bold" panose="020B0604020202020204" charset="-34"/>
      <p:regular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8" d="100"/>
          <a:sy n="58" d="100"/>
        </p:scale>
        <p:origin x="2458" y="3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jpe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-1566000" y="1566000"/>
            <a:ext cx="10692000" cy="7560000"/>
          </a:xfrm>
          <a:custGeom>
            <a:avLst/>
            <a:gdLst/>
            <a:ahLst/>
            <a:cxnLst/>
            <a:rect l="l" t="t" r="r" b="b"/>
            <a:pathLst>
              <a:path w="10692000" h="7560000">
                <a:moveTo>
                  <a:pt x="0" y="7560000"/>
                </a:moveTo>
                <a:lnTo>
                  <a:pt x="0" y="0"/>
                </a:lnTo>
                <a:lnTo>
                  <a:pt x="10692000" y="0"/>
                </a:lnTo>
                <a:lnTo>
                  <a:pt x="10692000" y="7560000"/>
                </a:lnTo>
                <a:lnTo>
                  <a:pt x="0" y="7560000"/>
                </a:lnTo>
                <a:close/>
              </a:path>
            </a:pathLst>
          </a:custGeom>
          <a:blipFill>
            <a:blip r:embed="rId2"/>
            <a:stretch>
              <a:fillRect l="-13919" t="-1511" r="-13919" b="-151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2217946" y="5494424"/>
            <a:ext cx="5588094" cy="5397417"/>
          </a:xfrm>
          <a:custGeom>
            <a:avLst/>
            <a:gdLst/>
            <a:ahLst/>
            <a:cxnLst/>
            <a:rect l="l" t="t" r="r" b="b"/>
            <a:pathLst>
              <a:path w="5588094" h="5397417">
                <a:moveTo>
                  <a:pt x="0" y="0"/>
                </a:moveTo>
                <a:lnTo>
                  <a:pt x="5588094" y="0"/>
                </a:lnTo>
                <a:lnTo>
                  <a:pt x="5588094" y="5397417"/>
                </a:lnTo>
                <a:lnTo>
                  <a:pt x="0" y="539741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191349" y="3325094"/>
            <a:ext cx="3320594" cy="3320594"/>
          </a:xfrm>
          <a:custGeom>
            <a:avLst/>
            <a:gdLst/>
            <a:ahLst/>
            <a:cxnLst/>
            <a:rect l="l" t="t" r="r" b="b"/>
            <a:pathLst>
              <a:path w="3320594" h="3320594">
                <a:moveTo>
                  <a:pt x="0" y="0"/>
                </a:moveTo>
                <a:lnTo>
                  <a:pt x="3320595" y="0"/>
                </a:lnTo>
                <a:lnTo>
                  <a:pt x="3320595" y="3320595"/>
                </a:lnTo>
                <a:lnTo>
                  <a:pt x="0" y="332059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50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rot="-10800000">
            <a:off x="1000056" y="4201648"/>
            <a:ext cx="3320594" cy="3320594"/>
          </a:xfrm>
          <a:custGeom>
            <a:avLst/>
            <a:gdLst/>
            <a:ahLst/>
            <a:cxnLst/>
            <a:rect l="l" t="t" r="r" b="b"/>
            <a:pathLst>
              <a:path w="3320594" h="3320594">
                <a:moveTo>
                  <a:pt x="0" y="0"/>
                </a:moveTo>
                <a:lnTo>
                  <a:pt x="3320595" y="0"/>
                </a:lnTo>
                <a:lnTo>
                  <a:pt x="3320595" y="3320594"/>
                </a:lnTo>
                <a:lnTo>
                  <a:pt x="0" y="332059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50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 rot="-10800000">
            <a:off x="301907" y="6791903"/>
            <a:ext cx="2942533" cy="3263207"/>
          </a:xfrm>
          <a:custGeom>
            <a:avLst/>
            <a:gdLst/>
            <a:ahLst/>
            <a:cxnLst/>
            <a:rect l="l" t="t" r="r" b="b"/>
            <a:pathLst>
              <a:path w="2942533" h="3263207">
                <a:moveTo>
                  <a:pt x="0" y="0"/>
                </a:moveTo>
                <a:lnTo>
                  <a:pt x="2942532" y="0"/>
                </a:lnTo>
                <a:lnTo>
                  <a:pt x="2942532" y="3263207"/>
                </a:lnTo>
                <a:lnTo>
                  <a:pt x="0" y="326320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50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r="-10897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7" name="Group 7"/>
          <p:cNvGrpSpPr/>
          <p:nvPr/>
        </p:nvGrpSpPr>
        <p:grpSpPr>
          <a:xfrm>
            <a:off x="754777" y="6898695"/>
            <a:ext cx="2096564" cy="2096564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18463" y="0"/>
                  </a:moveTo>
                  <a:lnTo>
                    <a:pt x="794337" y="0"/>
                  </a:lnTo>
                  <a:cubicBezTo>
                    <a:pt x="799233" y="0"/>
                    <a:pt x="803930" y="1945"/>
                    <a:pt x="807392" y="5408"/>
                  </a:cubicBezTo>
                  <a:cubicBezTo>
                    <a:pt x="810855" y="8870"/>
                    <a:pt x="812800" y="13567"/>
                    <a:pt x="812800" y="18463"/>
                  </a:cubicBezTo>
                  <a:lnTo>
                    <a:pt x="812800" y="794337"/>
                  </a:lnTo>
                  <a:cubicBezTo>
                    <a:pt x="812800" y="799233"/>
                    <a:pt x="810855" y="803930"/>
                    <a:pt x="807392" y="807392"/>
                  </a:cubicBezTo>
                  <a:cubicBezTo>
                    <a:pt x="803930" y="810855"/>
                    <a:pt x="799233" y="812800"/>
                    <a:pt x="794337" y="812800"/>
                  </a:cubicBezTo>
                  <a:lnTo>
                    <a:pt x="18463" y="812800"/>
                  </a:lnTo>
                  <a:cubicBezTo>
                    <a:pt x="13567" y="812800"/>
                    <a:pt x="8870" y="810855"/>
                    <a:pt x="5408" y="807392"/>
                  </a:cubicBezTo>
                  <a:cubicBezTo>
                    <a:pt x="1945" y="803930"/>
                    <a:pt x="0" y="799233"/>
                    <a:pt x="0" y="794337"/>
                  </a:cubicBezTo>
                  <a:lnTo>
                    <a:pt x="0" y="18463"/>
                  </a:lnTo>
                  <a:cubicBezTo>
                    <a:pt x="0" y="13567"/>
                    <a:pt x="1945" y="8870"/>
                    <a:pt x="5408" y="5408"/>
                  </a:cubicBezTo>
                  <a:cubicBezTo>
                    <a:pt x="8870" y="1945"/>
                    <a:pt x="13567" y="0"/>
                    <a:pt x="18463" y="0"/>
                  </a:cubicBezTo>
                  <a:close/>
                </a:path>
              </a:pathLst>
            </a:custGeom>
            <a:blipFill>
              <a:blip r:embed="rId5"/>
              <a:stretch>
                <a:fillRect l="-78303" r="-78303"/>
              </a:stretch>
            </a:blipFill>
            <a:ln w="38100" cap="sq">
              <a:solidFill>
                <a:srgbClr val="FFFFFF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851646" y="5309443"/>
            <a:ext cx="2096564" cy="2096564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18463" y="0"/>
                  </a:moveTo>
                  <a:lnTo>
                    <a:pt x="794337" y="0"/>
                  </a:lnTo>
                  <a:cubicBezTo>
                    <a:pt x="799233" y="0"/>
                    <a:pt x="803930" y="1945"/>
                    <a:pt x="807392" y="5408"/>
                  </a:cubicBezTo>
                  <a:cubicBezTo>
                    <a:pt x="810855" y="8870"/>
                    <a:pt x="812800" y="13567"/>
                    <a:pt x="812800" y="18463"/>
                  </a:cubicBezTo>
                  <a:lnTo>
                    <a:pt x="812800" y="794337"/>
                  </a:lnTo>
                  <a:cubicBezTo>
                    <a:pt x="812800" y="799233"/>
                    <a:pt x="810855" y="803930"/>
                    <a:pt x="807392" y="807392"/>
                  </a:cubicBezTo>
                  <a:cubicBezTo>
                    <a:pt x="803930" y="810855"/>
                    <a:pt x="799233" y="812800"/>
                    <a:pt x="794337" y="812800"/>
                  </a:cubicBezTo>
                  <a:lnTo>
                    <a:pt x="18463" y="812800"/>
                  </a:lnTo>
                  <a:cubicBezTo>
                    <a:pt x="13567" y="812800"/>
                    <a:pt x="8870" y="810855"/>
                    <a:pt x="5408" y="807392"/>
                  </a:cubicBezTo>
                  <a:cubicBezTo>
                    <a:pt x="1945" y="803930"/>
                    <a:pt x="0" y="799233"/>
                    <a:pt x="0" y="794337"/>
                  </a:cubicBezTo>
                  <a:lnTo>
                    <a:pt x="0" y="18463"/>
                  </a:lnTo>
                  <a:cubicBezTo>
                    <a:pt x="0" y="13567"/>
                    <a:pt x="1945" y="8870"/>
                    <a:pt x="5408" y="5408"/>
                  </a:cubicBezTo>
                  <a:cubicBezTo>
                    <a:pt x="8870" y="1945"/>
                    <a:pt x="13567" y="0"/>
                    <a:pt x="18463" y="0"/>
                  </a:cubicBezTo>
                  <a:close/>
                </a:path>
              </a:pathLst>
            </a:custGeom>
            <a:blipFill>
              <a:blip r:embed="rId5"/>
              <a:stretch>
                <a:fillRect l="-78303" r="-78303"/>
              </a:stretch>
            </a:blipFill>
            <a:ln w="38100" cap="sq">
              <a:solidFill>
                <a:srgbClr val="FFFFFF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84174" y="3432036"/>
            <a:ext cx="2096564" cy="2096564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18463" y="0"/>
                  </a:moveTo>
                  <a:lnTo>
                    <a:pt x="794337" y="0"/>
                  </a:lnTo>
                  <a:cubicBezTo>
                    <a:pt x="799233" y="0"/>
                    <a:pt x="803930" y="1945"/>
                    <a:pt x="807392" y="5408"/>
                  </a:cubicBezTo>
                  <a:cubicBezTo>
                    <a:pt x="810855" y="8870"/>
                    <a:pt x="812800" y="13567"/>
                    <a:pt x="812800" y="18463"/>
                  </a:cubicBezTo>
                  <a:lnTo>
                    <a:pt x="812800" y="794337"/>
                  </a:lnTo>
                  <a:cubicBezTo>
                    <a:pt x="812800" y="799233"/>
                    <a:pt x="810855" y="803930"/>
                    <a:pt x="807392" y="807392"/>
                  </a:cubicBezTo>
                  <a:cubicBezTo>
                    <a:pt x="803930" y="810855"/>
                    <a:pt x="799233" y="812800"/>
                    <a:pt x="794337" y="812800"/>
                  </a:cubicBezTo>
                  <a:lnTo>
                    <a:pt x="18463" y="812800"/>
                  </a:lnTo>
                  <a:cubicBezTo>
                    <a:pt x="13567" y="812800"/>
                    <a:pt x="8870" y="810855"/>
                    <a:pt x="5408" y="807392"/>
                  </a:cubicBezTo>
                  <a:cubicBezTo>
                    <a:pt x="1945" y="803930"/>
                    <a:pt x="0" y="799233"/>
                    <a:pt x="0" y="794337"/>
                  </a:cubicBezTo>
                  <a:lnTo>
                    <a:pt x="0" y="18463"/>
                  </a:lnTo>
                  <a:cubicBezTo>
                    <a:pt x="0" y="13567"/>
                    <a:pt x="1945" y="8870"/>
                    <a:pt x="5408" y="5408"/>
                  </a:cubicBezTo>
                  <a:cubicBezTo>
                    <a:pt x="8870" y="1945"/>
                    <a:pt x="13567" y="0"/>
                    <a:pt x="18463" y="0"/>
                  </a:cubicBezTo>
                  <a:close/>
                </a:path>
              </a:pathLst>
            </a:custGeom>
            <a:blipFill>
              <a:blip r:embed="rId5"/>
              <a:stretch>
                <a:fillRect l="-78303" r="-78303"/>
              </a:stretch>
            </a:blipFill>
            <a:ln w="38100" cap="sq">
              <a:solidFill>
                <a:srgbClr val="FFFFFF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" name="Freeform 13"/>
          <p:cNvSpPr/>
          <p:nvPr/>
        </p:nvSpPr>
        <p:spPr>
          <a:xfrm rot="5400000">
            <a:off x="1300504" y="3010791"/>
            <a:ext cx="1789311" cy="1789311"/>
          </a:xfrm>
          <a:custGeom>
            <a:avLst/>
            <a:gdLst/>
            <a:ahLst/>
            <a:cxnLst/>
            <a:rect l="l" t="t" r="r" b="b"/>
            <a:pathLst>
              <a:path w="1789311" h="1789311">
                <a:moveTo>
                  <a:pt x="0" y="0"/>
                </a:moveTo>
                <a:lnTo>
                  <a:pt x="1789310" y="0"/>
                </a:lnTo>
                <a:lnTo>
                  <a:pt x="1789310" y="1789311"/>
                </a:lnTo>
                <a:lnTo>
                  <a:pt x="0" y="178931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Freeform 14"/>
          <p:cNvSpPr/>
          <p:nvPr/>
        </p:nvSpPr>
        <p:spPr>
          <a:xfrm rot="-10800000">
            <a:off x="2660354" y="6081050"/>
            <a:ext cx="1629490" cy="1629490"/>
          </a:xfrm>
          <a:custGeom>
            <a:avLst/>
            <a:gdLst/>
            <a:ahLst/>
            <a:cxnLst/>
            <a:rect l="l" t="t" r="r" b="b"/>
            <a:pathLst>
              <a:path w="1629490" h="1629490">
                <a:moveTo>
                  <a:pt x="0" y="0"/>
                </a:moveTo>
                <a:lnTo>
                  <a:pt x="1629490" y="0"/>
                </a:lnTo>
                <a:lnTo>
                  <a:pt x="1629490" y="1629490"/>
                </a:lnTo>
                <a:lnTo>
                  <a:pt x="0" y="16294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Freeform 15"/>
          <p:cNvSpPr/>
          <p:nvPr/>
        </p:nvSpPr>
        <p:spPr>
          <a:xfrm rot="-5400000">
            <a:off x="360431" y="7597076"/>
            <a:ext cx="1789311" cy="1789311"/>
          </a:xfrm>
          <a:custGeom>
            <a:avLst/>
            <a:gdLst/>
            <a:ahLst/>
            <a:cxnLst/>
            <a:rect l="l" t="t" r="r" b="b"/>
            <a:pathLst>
              <a:path w="1789311" h="1789311">
                <a:moveTo>
                  <a:pt x="0" y="0"/>
                </a:moveTo>
                <a:lnTo>
                  <a:pt x="1789310" y="0"/>
                </a:lnTo>
                <a:lnTo>
                  <a:pt x="1789310" y="1789310"/>
                </a:lnTo>
                <a:lnTo>
                  <a:pt x="0" y="178931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Freeform 16"/>
          <p:cNvSpPr/>
          <p:nvPr/>
        </p:nvSpPr>
        <p:spPr>
          <a:xfrm>
            <a:off x="3875318" y="3010791"/>
            <a:ext cx="4119758" cy="5289522"/>
          </a:xfrm>
          <a:custGeom>
            <a:avLst/>
            <a:gdLst/>
            <a:ahLst/>
            <a:cxnLst/>
            <a:rect l="l" t="t" r="r" b="b"/>
            <a:pathLst>
              <a:path w="4119758" h="5289522">
                <a:moveTo>
                  <a:pt x="0" y="0"/>
                </a:moveTo>
                <a:lnTo>
                  <a:pt x="4119759" y="0"/>
                </a:lnTo>
                <a:lnTo>
                  <a:pt x="4119759" y="5289523"/>
                </a:lnTo>
                <a:lnTo>
                  <a:pt x="0" y="528952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62802" r="-3027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Freeform 17"/>
          <p:cNvSpPr/>
          <p:nvPr/>
        </p:nvSpPr>
        <p:spPr>
          <a:xfrm>
            <a:off x="3072680" y="6308582"/>
            <a:ext cx="5439988" cy="5453622"/>
          </a:xfrm>
          <a:custGeom>
            <a:avLst/>
            <a:gdLst/>
            <a:ahLst/>
            <a:cxnLst/>
            <a:rect l="l" t="t" r="r" b="b"/>
            <a:pathLst>
              <a:path w="5439988" h="5453622">
                <a:moveTo>
                  <a:pt x="0" y="0"/>
                </a:moveTo>
                <a:lnTo>
                  <a:pt x="5439989" y="0"/>
                </a:lnTo>
                <a:lnTo>
                  <a:pt x="5439989" y="5453622"/>
                </a:lnTo>
                <a:lnTo>
                  <a:pt x="0" y="545362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8" name="Group 18"/>
          <p:cNvGrpSpPr/>
          <p:nvPr/>
        </p:nvGrpSpPr>
        <p:grpSpPr>
          <a:xfrm>
            <a:off x="443668" y="-629723"/>
            <a:ext cx="1466099" cy="3117186"/>
            <a:chOff x="0" y="0"/>
            <a:chExt cx="525417" cy="1117129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525417" cy="1117129"/>
            </a:xfrm>
            <a:custGeom>
              <a:avLst/>
              <a:gdLst/>
              <a:ahLst/>
              <a:cxnLst/>
              <a:rect l="l" t="t" r="r" b="b"/>
              <a:pathLst>
                <a:path w="525417" h="1117129">
                  <a:moveTo>
                    <a:pt x="216506" y="0"/>
                  </a:moveTo>
                  <a:lnTo>
                    <a:pt x="308911" y="0"/>
                  </a:lnTo>
                  <a:cubicBezTo>
                    <a:pt x="366332" y="0"/>
                    <a:pt x="421401" y="22810"/>
                    <a:pt x="462004" y="63413"/>
                  </a:cubicBezTo>
                  <a:cubicBezTo>
                    <a:pt x="502606" y="104016"/>
                    <a:pt x="525417" y="159085"/>
                    <a:pt x="525417" y="216506"/>
                  </a:cubicBezTo>
                  <a:lnTo>
                    <a:pt x="525417" y="900623"/>
                  </a:lnTo>
                  <a:cubicBezTo>
                    <a:pt x="525417" y="1020196"/>
                    <a:pt x="428484" y="1117129"/>
                    <a:pt x="308911" y="1117129"/>
                  </a:cubicBezTo>
                  <a:lnTo>
                    <a:pt x="216506" y="1117129"/>
                  </a:lnTo>
                  <a:cubicBezTo>
                    <a:pt x="96933" y="1117129"/>
                    <a:pt x="0" y="1020196"/>
                    <a:pt x="0" y="900623"/>
                  </a:cubicBezTo>
                  <a:lnTo>
                    <a:pt x="0" y="216506"/>
                  </a:lnTo>
                  <a:cubicBezTo>
                    <a:pt x="0" y="96933"/>
                    <a:pt x="96933" y="0"/>
                    <a:pt x="216506" y="0"/>
                  </a:cubicBezTo>
                  <a:close/>
                </a:path>
              </a:pathLst>
            </a:custGeom>
            <a:solidFill>
              <a:srgbClr val="BC84F0"/>
            </a:soli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85725"/>
              <a:ext cx="525417" cy="120285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05"/>
                </a:lnSpc>
              </a:pPr>
              <a:endParaRPr/>
            </a:p>
          </p:txBody>
        </p:sp>
      </p:grpSp>
      <p:sp>
        <p:nvSpPr>
          <p:cNvPr id="21" name="Freeform 21"/>
          <p:cNvSpPr/>
          <p:nvPr/>
        </p:nvSpPr>
        <p:spPr>
          <a:xfrm>
            <a:off x="511809" y="476321"/>
            <a:ext cx="1364258" cy="1407470"/>
          </a:xfrm>
          <a:custGeom>
            <a:avLst/>
            <a:gdLst/>
            <a:ahLst/>
            <a:cxnLst/>
            <a:rect l="l" t="t" r="r" b="b"/>
            <a:pathLst>
              <a:path w="1364258" h="1407470">
                <a:moveTo>
                  <a:pt x="0" y="0"/>
                </a:moveTo>
                <a:lnTo>
                  <a:pt x="1364258" y="0"/>
                </a:lnTo>
                <a:lnTo>
                  <a:pt x="1364258" y="1407470"/>
                </a:lnTo>
                <a:lnTo>
                  <a:pt x="0" y="140747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2" name="TextBox 22"/>
          <p:cNvSpPr txBox="1"/>
          <p:nvPr/>
        </p:nvSpPr>
        <p:spPr>
          <a:xfrm>
            <a:off x="2022975" y="268303"/>
            <a:ext cx="5537025" cy="405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  <a:spcBef>
                <a:spcPct val="0"/>
              </a:spcBef>
            </a:pPr>
            <a:r>
              <a:rPr lang="en-US" sz="2400" b="1" dirty="0" err="1">
                <a:solidFill>
                  <a:srgbClr val="643295"/>
                </a:solidFill>
                <a:latin typeface="Anantason Bold"/>
                <a:ea typeface="Anantason Bold"/>
                <a:cs typeface="Anantason Bold"/>
                <a:sym typeface="Anantason Bold"/>
              </a:rPr>
              <a:t>แบบบันทึกข้อตกลงในการพัฒนางาน</a:t>
            </a:r>
            <a:endParaRPr lang="en-US" sz="2400" b="1" dirty="0">
              <a:solidFill>
                <a:srgbClr val="643295"/>
              </a:solidFill>
              <a:latin typeface="Anantason Bold"/>
              <a:ea typeface="Anantason Bold"/>
              <a:cs typeface="Anantason Bold"/>
              <a:sym typeface="Anantason Bold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2022975" y="672953"/>
            <a:ext cx="5060075" cy="4729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54"/>
              </a:lnSpc>
              <a:spcBef>
                <a:spcPct val="0"/>
              </a:spcBef>
            </a:pPr>
            <a:r>
              <a:rPr lang="en-US" sz="2753" b="1">
                <a:solidFill>
                  <a:srgbClr val="643295"/>
                </a:solidFill>
                <a:latin typeface="Anantason Bold"/>
                <a:ea typeface="Anantason Bold"/>
                <a:cs typeface="Anantason Bold"/>
                <a:sym typeface="Anantason Bold"/>
              </a:rPr>
              <a:t>Performance Agreement: PA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2022975" y="1243997"/>
            <a:ext cx="4398693" cy="6332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55"/>
              </a:lnSpc>
            </a:pPr>
            <a:r>
              <a:rPr lang="en-US" sz="1659" dirty="0" err="1">
                <a:solidFill>
                  <a:srgbClr val="000000"/>
                </a:solidFill>
                <a:latin typeface="Anantason"/>
                <a:ea typeface="Anantason"/>
                <a:cs typeface="Anantason"/>
                <a:sym typeface="Anantason"/>
              </a:rPr>
              <a:t>สำหรับข้าราชการครูและบุคลากรทางการศึกษา</a:t>
            </a:r>
            <a:endParaRPr lang="en-US" sz="1659" dirty="0">
              <a:solidFill>
                <a:srgbClr val="000000"/>
              </a:solidFill>
              <a:latin typeface="Anantason"/>
              <a:ea typeface="Anantason"/>
              <a:cs typeface="Anantason"/>
              <a:sym typeface="Anantason"/>
            </a:endParaRPr>
          </a:p>
          <a:p>
            <a:pPr algn="l">
              <a:lnSpc>
                <a:spcPts val="2555"/>
              </a:lnSpc>
            </a:pPr>
            <a:r>
              <a:rPr lang="en-US" sz="1659" dirty="0" err="1">
                <a:solidFill>
                  <a:srgbClr val="000000"/>
                </a:solidFill>
                <a:latin typeface="Anantason"/>
                <a:ea typeface="Anantason"/>
                <a:cs typeface="Anantason"/>
                <a:sym typeface="Anantason"/>
              </a:rPr>
              <a:t>ตำแหน่งครู</a:t>
            </a:r>
            <a:r>
              <a:rPr lang="en-US" sz="1659" dirty="0">
                <a:solidFill>
                  <a:srgbClr val="000000"/>
                </a:solidFill>
                <a:latin typeface="Anantason"/>
                <a:ea typeface="Anantason"/>
                <a:cs typeface="Anantason"/>
                <a:sym typeface="Anantason"/>
              </a:rPr>
              <a:t> </a:t>
            </a:r>
            <a:r>
              <a:rPr lang="en-US" sz="1659" dirty="0" err="1">
                <a:solidFill>
                  <a:srgbClr val="000000"/>
                </a:solidFill>
                <a:latin typeface="Anantason"/>
                <a:ea typeface="Anantason"/>
                <a:cs typeface="Anantason"/>
                <a:sym typeface="Anantason"/>
              </a:rPr>
              <a:t>วิทยฐานะครูชำนาญการพิเศษ</a:t>
            </a:r>
            <a:endParaRPr lang="en-US" sz="1659" dirty="0">
              <a:solidFill>
                <a:srgbClr val="000000"/>
              </a:solidFill>
              <a:latin typeface="Anantason"/>
              <a:ea typeface="Anantason"/>
              <a:cs typeface="Anantason"/>
              <a:sym typeface="Anantason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3875318" y="8624306"/>
            <a:ext cx="3631958" cy="235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96"/>
              </a:lnSpc>
            </a:pPr>
            <a:r>
              <a:rPr lang="en-US" sz="2041" b="1" spc="30">
                <a:solidFill>
                  <a:srgbClr val="121558"/>
                </a:solidFill>
                <a:latin typeface="Anantason Semi-Bold"/>
                <a:ea typeface="Anantason Semi-Bold"/>
                <a:cs typeface="Anantason Semi-Bold"/>
                <a:sym typeface="Anantason Semi-Bold"/>
              </a:rPr>
              <a:t>นางสาวตัวอย่าง ตัวอย่าง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3658985" y="9004300"/>
            <a:ext cx="3929265" cy="1894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21"/>
              </a:lnSpc>
            </a:pPr>
            <a:r>
              <a:rPr lang="en-US" sz="1614" spc="24" dirty="0" err="1">
                <a:solidFill>
                  <a:srgbClr val="121558"/>
                </a:solidFill>
                <a:latin typeface="Anantason"/>
                <a:ea typeface="Anantason"/>
                <a:cs typeface="Anantason"/>
                <a:sym typeface="Anantason"/>
              </a:rPr>
              <a:t>ตำแหน่งครู</a:t>
            </a:r>
            <a:r>
              <a:rPr lang="en-US" sz="1614" spc="24" dirty="0">
                <a:solidFill>
                  <a:srgbClr val="121558"/>
                </a:solidFill>
                <a:latin typeface="Anantason"/>
                <a:ea typeface="Anantason"/>
                <a:cs typeface="Anantason"/>
                <a:sym typeface="Anantason"/>
              </a:rPr>
              <a:t> </a:t>
            </a:r>
            <a:r>
              <a:rPr lang="en-US" sz="1614" spc="24" dirty="0" err="1">
                <a:solidFill>
                  <a:srgbClr val="121558"/>
                </a:solidFill>
                <a:latin typeface="Anantason"/>
                <a:ea typeface="Anantason"/>
                <a:cs typeface="Anantason"/>
                <a:sym typeface="Anantason"/>
              </a:rPr>
              <a:t>วิทยฐานะครูชำนาญการพิเศษ</a:t>
            </a:r>
            <a:endParaRPr lang="en-US" sz="1614" spc="24" dirty="0">
              <a:solidFill>
                <a:srgbClr val="121558"/>
              </a:solidFill>
              <a:latin typeface="Anantason"/>
              <a:ea typeface="Anantason"/>
              <a:cs typeface="Anantason"/>
              <a:sym typeface="Anantason"/>
            </a:endParaRPr>
          </a:p>
        </p:txBody>
      </p:sp>
      <p:sp>
        <p:nvSpPr>
          <p:cNvPr id="27" name="TextBox 27"/>
          <p:cNvSpPr txBox="1"/>
          <p:nvPr/>
        </p:nvSpPr>
        <p:spPr>
          <a:xfrm>
            <a:off x="3612649" y="9431041"/>
            <a:ext cx="3929265" cy="1894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21"/>
              </a:lnSpc>
            </a:pPr>
            <a:r>
              <a:rPr lang="en-US" sz="1614" spc="24">
                <a:solidFill>
                  <a:srgbClr val="121558"/>
                </a:solidFill>
                <a:latin typeface="Anantason"/>
                <a:ea typeface="Anantason"/>
                <a:cs typeface="Anantason"/>
                <a:sym typeface="Anantason"/>
              </a:rPr>
              <a:t>กลุ่มสาระการเรียนรู้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371267" y="9511684"/>
            <a:ext cx="2945111" cy="3482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49"/>
              </a:lnSpc>
              <a:spcBef>
                <a:spcPct val="0"/>
              </a:spcBef>
            </a:pPr>
            <a:r>
              <a:rPr lang="en-US" sz="2035">
                <a:solidFill>
                  <a:srgbClr val="000000"/>
                </a:solidFill>
                <a:latin typeface="Anantason"/>
                <a:ea typeface="Anantason"/>
                <a:cs typeface="Anantason"/>
                <a:sym typeface="Anantason"/>
              </a:rPr>
              <a:t>โรงเรียนลาดยาววิทยาคม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360431" y="9959257"/>
            <a:ext cx="5147681" cy="2918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33"/>
              </a:lnSpc>
              <a:spcBef>
                <a:spcPct val="0"/>
              </a:spcBef>
            </a:pPr>
            <a:r>
              <a:rPr lang="en-US" sz="1667">
                <a:solidFill>
                  <a:srgbClr val="000000"/>
                </a:solidFill>
                <a:latin typeface="Anantason"/>
                <a:ea typeface="Anantason"/>
                <a:cs typeface="Anantason"/>
                <a:sym typeface="Anantason"/>
              </a:rPr>
              <a:t>สังกัดสำนักงานเขตพื้นที่การศึกษามัธยมศึกษานครสวรรค์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360431" y="10293913"/>
            <a:ext cx="6612651" cy="2819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47"/>
              </a:lnSpc>
            </a:pPr>
            <a:r>
              <a:rPr lang="en-US" sz="1664">
                <a:solidFill>
                  <a:srgbClr val="000000"/>
                </a:solidFill>
                <a:latin typeface="Anantason"/>
                <a:ea typeface="Anantason"/>
                <a:cs typeface="Anantason"/>
                <a:sym typeface="Anantason"/>
              </a:rPr>
              <a:t>สำนักงานคณะกรรมการการศึกษาขั้นพื้นฐาน กระทรวงศึกษาธิการ</a:t>
            </a:r>
          </a:p>
        </p:txBody>
      </p:sp>
      <p:grpSp>
        <p:nvGrpSpPr>
          <p:cNvPr id="31" name="Group 31"/>
          <p:cNvGrpSpPr/>
          <p:nvPr/>
        </p:nvGrpSpPr>
        <p:grpSpPr>
          <a:xfrm>
            <a:off x="2549713" y="2036191"/>
            <a:ext cx="2787931" cy="433644"/>
            <a:chOff x="0" y="0"/>
            <a:chExt cx="2612776" cy="406400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2612776" cy="406400"/>
            </a:xfrm>
            <a:custGeom>
              <a:avLst/>
              <a:gdLst/>
              <a:ahLst/>
              <a:cxnLst/>
              <a:rect l="l" t="t" r="r" b="b"/>
              <a:pathLst>
                <a:path w="2612776" h="406400">
                  <a:moveTo>
                    <a:pt x="2409576" y="0"/>
                  </a:moveTo>
                  <a:cubicBezTo>
                    <a:pt x="2521800" y="0"/>
                    <a:pt x="2612776" y="90976"/>
                    <a:pt x="2612776" y="203200"/>
                  </a:cubicBezTo>
                  <a:cubicBezTo>
                    <a:pt x="2612776" y="315424"/>
                    <a:pt x="2521800" y="406400"/>
                    <a:pt x="2409576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9659C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0" y="-38100"/>
              <a:ext cx="2612776" cy="444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38"/>
                </a:lnSpc>
              </a:pPr>
              <a:endParaRPr/>
            </a:p>
          </p:txBody>
        </p:sp>
      </p:grpSp>
      <p:sp>
        <p:nvSpPr>
          <p:cNvPr id="34" name="TextBox 34"/>
          <p:cNvSpPr txBox="1"/>
          <p:nvPr/>
        </p:nvSpPr>
        <p:spPr>
          <a:xfrm>
            <a:off x="2646748" y="2163050"/>
            <a:ext cx="2615746" cy="2615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997"/>
              </a:lnSpc>
            </a:pPr>
            <a:r>
              <a:rPr lang="en-US" sz="1799" b="1" dirty="0" err="1">
                <a:solidFill>
                  <a:srgbClr val="FFFFFF"/>
                </a:solidFill>
                <a:latin typeface="Anantason Medium"/>
                <a:ea typeface="Anantason Medium"/>
                <a:cs typeface="Anantason Medium"/>
                <a:sym typeface="Anantason Medium"/>
              </a:rPr>
              <a:t>ปีงบประมาณ</a:t>
            </a:r>
            <a:r>
              <a:rPr lang="en-US" sz="1799" b="1" dirty="0">
                <a:solidFill>
                  <a:srgbClr val="FFFFFF"/>
                </a:solidFill>
                <a:latin typeface="Anantason Medium"/>
                <a:ea typeface="Anantason Medium"/>
                <a:cs typeface="Anantason Medium"/>
                <a:sym typeface="Anantason Medium"/>
              </a:rPr>
              <a:t> </a:t>
            </a:r>
            <a:r>
              <a:rPr lang="en-US" sz="1799" b="1" dirty="0" err="1">
                <a:solidFill>
                  <a:srgbClr val="FFFFFF"/>
                </a:solidFill>
                <a:latin typeface="Anantason Medium"/>
                <a:ea typeface="Anantason Medium"/>
                <a:cs typeface="Anantason Medium"/>
                <a:sym typeface="Anantason Medium"/>
              </a:rPr>
              <a:t>พ.ศ</a:t>
            </a:r>
            <a:r>
              <a:rPr lang="en-US" sz="1799" b="1" dirty="0">
                <a:solidFill>
                  <a:srgbClr val="FFFFFF"/>
                </a:solidFill>
                <a:latin typeface="Anantason Medium"/>
                <a:ea typeface="Anantason Medium"/>
                <a:cs typeface="Anantason Medium"/>
                <a:sym typeface="Anantason Medium"/>
              </a:rPr>
              <a:t>. 2570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400910" y="2546036"/>
            <a:ext cx="5777867" cy="2821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39"/>
              </a:lnSpc>
              <a:spcBef>
                <a:spcPct val="0"/>
              </a:spcBef>
            </a:pPr>
            <a:r>
              <a:rPr lang="en-US" sz="1599" dirty="0" err="1">
                <a:solidFill>
                  <a:srgbClr val="000000"/>
                </a:solidFill>
                <a:latin typeface="Anantason Medium" panose="020B0604020202020204" charset="-34"/>
                <a:ea typeface="Anantason"/>
                <a:cs typeface="Anantason Medium" panose="020B0604020202020204" charset="-34"/>
                <a:sym typeface="Anantason"/>
              </a:rPr>
              <a:t>ระหว่างวันที่</a:t>
            </a:r>
            <a:r>
              <a:rPr lang="en-US" sz="1599" dirty="0">
                <a:solidFill>
                  <a:srgbClr val="000000"/>
                </a:solidFill>
                <a:latin typeface="Anantason Medium" panose="020B0604020202020204" charset="-34"/>
                <a:ea typeface="Anantason"/>
                <a:cs typeface="Anantason Medium" panose="020B0604020202020204" charset="-34"/>
                <a:sym typeface="Anantason"/>
              </a:rPr>
              <a:t> 1  </a:t>
            </a:r>
            <a:r>
              <a:rPr lang="en-US" sz="1599" dirty="0" err="1">
                <a:solidFill>
                  <a:srgbClr val="000000"/>
                </a:solidFill>
                <a:latin typeface="Anantason Medium" panose="020B0604020202020204" charset="-34"/>
                <a:ea typeface="Anantason"/>
                <a:cs typeface="Anantason Medium" panose="020B0604020202020204" charset="-34"/>
                <a:sym typeface="Anantason"/>
              </a:rPr>
              <a:t>ตุลาคม</a:t>
            </a:r>
            <a:r>
              <a:rPr lang="en-US" sz="1599" dirty="0">
                <a:solidFill>
                  <a:srgbClr val="000000"/>
                </a:solidFill>
                <a:latin typeface="Anantason Medium" panose="020B0604020202020204" charset="-34"/>
                <a:ea typeface="Anantason"/>
                <a:cs typeface="Anantason Medium" panose="020B0604020202020204" charset="-34"/>
                <a:sym typeface="Anantason"/>
              </a:rPr>
              <a:t> </a:t>
            </a:r>
            <a:r>
              <a:rPr lang="en-US" sz="1599" dirty="0" err="1">
                <a:solidFill>
                  <a:srgbClr val="000000"/>
                </a:solidFill>
                <a:latin typeface="Anantason Medium" panose="020B0604020202020204" charset="-34"/>
                <a:ea typeface="Anantason"/>
                <a:cs typeface="Anantason Medium" panose="020B0604020202020204" charset="-34"/>
                <a:sym typeface="Anantason"/>
              </a:rPr>
              <a:t>พ.ศ</a:t>
            </a:r>
            <a:r>
              <a:rPr lang="en-US" sz="1599" dirty="0">
                <a:solidFill>
                  <a:srgbClr val="000000"/>
                </a:solidFill>
                <a:latin typeface="Anantason Medium" panose="020B0604020202020204" charset="-34"/>
                <a:ea typeface="Anantason"/>
                <a:cs typeface="Anantason Medium" panose="020B0604020202020204" charset="-34"/>
                <a:sym typeface="Anantason"/>
              </a:rPr>
              <a:t>. 2569 </a:t>
            </a:r>
            <a:r>
              <a:rPr lang="en-US" sz="1599" dirty="0" err="1">
                <a:solidFill>
                  <a:srgbClr val="000000"/>
                </a:solidFill>
                <a:latin typeface="Anantason Medium" panose="020B0604020202020204" charset="-34"/>
                <a:ea typeface="Anantason"/>
                <a:cs typeface="Anantason Medium" panose="020B0604020202020204" charset="-34"/>
                <a:sym typeface="Anantason"/>
              </a:rPr>
              <a:t>ถึงวันที่</a:t>
            </a:r>
            <a:r>
              <a:rPr lang="en-US" sz="1599" dirty="0">
                <a:solidFill>
                  <a:srgbClr val="000000"/>
                </a:solidFill>
                <a:latin typeface="Anantason Medium" panose="020B0604020202020204" charset="-34"/>
                <a:ea typeface="Anantason"/>
                <a:cs typeface="Anantason Medium" panose="020B0604020202020204" charset="-34"/>
                <a:sym typeface="Anantason"/>
              </a:rPr>
              <a:t> 30 </a:t>
            </a:r>
            <a:r>
              <a:rPr lang="en-US" sz="1599" dirty="0" err="1">
                <a:solidFill>
                  <a:srgbClr val="000000"/>
                </a:solidFill>
                <a:latin typeface="Anantason Medium" panose="020B0604020202020204" charset="-34"/>
                <a:ea typeface="Anantason"/>
                <a:cs typeface="Anantason Medium" panose="020B0604020202020204" charset="-34"/>
                <a:sym typeface="Anantason"/>
              </a:rPr>
              <a:t>กันยายน</a:t>
            </a:r>
            <a:r>
              <a:rPr lang="en-US" sz="1599" dirty="0">
                <a:solidFill>
                  <a:srgbClr val="000000"/>
                </a:solidFill>
                <a:latin typeface="Anantason Medium" panose="020B0604020202020204" charset="-34"/>
                <a:ea typeface="Anantason"/>
                <a:cs typeface="Anantason Medium" panose="020B0604020202020204" charset="-34"/>
                <a:sym typeface="Anantason"/>
              </a:rPr>
              <a:t> </a:t>
            </a:r>
            <a:r>
              <a:rPr lang="en-US" sz="1599" dirty="0" err="1">
                <a:solidFill>
                  <a:srgbClr val="000000"/>
                </a:solidFill>
                <a:latin typeface="Anantason Medium" panose="020B0604020202020204" charset="-34"/>
                <a:ea typeface="Anantason"/>
                <a:cs typeface="Anantason Medium" panose="020B0604020202020204" charset="-34"/>
                <a:sym typeface="Anantason"/>
              </a:rPr>
              <a:t>พ.ศ</a:t>
            </a:r>
            <a:r>
              <a:rPr lang="en-US" sz="1599" dirty="0">
                <a:solidFill>
                  <a:srgbClr val="000000"/>
                </a:solidFill>
                <a:latin typeface="Anantason Medium" panose="020B0604020202020204" charset="-34"/>
                <a:ea typeface="Anantason"/>
                <a:cs typeface="Anantason Medium" panose="020B0604020202020204" charset="-34"/>
                <a:sym typeface="Anantason"/>
              </a:rPr>
              <a:t>. 2570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-1566000" y="1566000"/>
            <a:ext cx="10692000" cy="7560000"/>
          </a:xfrm>
          <a:custGeom>
            <a:avLst/>
            <a:gdLst/>
            <a:ahLst/>
            <a:cxnLst/>
            <a:rect l="l" t="t" r="r" b="b"/>
            <a:pathLst>
              <a:path w="10692000" h="7560000">
                <a:moveTo>
                  <a:pt x="0" y="7560000"/>
                </a:moveTo>
                <a:lnTo>
                  <a:pt x="0" y="0"/>
                </a:lnTo>
                <a:lnTo>
                  <a:pt x="10692000" y="0"/>
                </a:lnTo>
                <a:lnTo>
                  <a:pt x="10692000" y="7560000"/>
                </a:lnTo>
                <a:lnTo>
                  <a:pt x="0" y="7560000"/>
                </a:lnTo>
                <a:close/>
              </a:path>
            </a:pathLst>
          </a:custGeom>
          <a:blipFill>
            <a:blip r:embed="rId2"/>
            <a:stretch>
              <a:fillRect l="-13919" t="-1511" r="-13919" b="-151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2217946" y="5494424"/>
            <a:ext cx="5588094" cy="5397417"/>
          </a:xfrm>
          <a:custGeom>
            <a:avLst/>
            <a:gdLst/>
            <a:ahLst/>
            <a:cxnLst/>
            <a:rect l="l" t="t" r="r" b="b"/>
            <a:pathLst>
              <a:path w="5588094" h="5397417">
                <a:moveTo>
                  <a:pt x="0" y="0"/>
                </a:moveTo>
                <a:lnTo>
                  <a:pt x="5588094" y="0"/>
                </a:lnTo>
                <a:lnTo>
                  <a:pt x="5588094" y="5397417"/>
                </a:lnTo>
                <a:lnTo>
                  <a:pt x="0" y="539741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-10800000">
            <a:off x="-247975" y="-209894"/>
            <a:ext cx="4424500" cy="4273527"/>
          </a:xfrm>
          <a:custGeom>
            <a:avLst/>
            <a:gdLst/>
            <a:ahLst/>
            <a:cxnLst/>
            <a:rect l="l" t="t" r="r" b="b"/>
            <a:pathLst>
              <a:path w="4424500" h="4273527">
                <a:moveTo>
                  <a:pt x="0" y="0"/>
                </a:moveTo>
                <a:lnTo>
                  <a:pt x="4424500" y="0"/>
                </a:lnTo>
                <a:lnTo>
                  <a:pt x="4424500" y="4273528"/>
                </a:lnTo>
                <a:lnTo>
                  <a:pt x="0" y="427352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72</Words>
  <Application>Microsoft Office PowerPoint</Application>
  <PresentationFormat>Custom</PresentationFormat>
  <Paragraphs>12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Anantason Bold</vt:lpstr>
      <vt:lpstr>Anantason Semi-Bold</vt:lpstr>
      <vt:lpstr>Anantason Medium</vt:lpstr>
      <vt:lpstr>Arial</vt:lpstr>
      <vt:lpstr>Anantason</vt:lpstr>
      <vt:lpstr>Calibri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ปกPA1-70</dc:title>
  <cp:lastModifiedBy>วนัชพร แจ่มสกุล</cp:lastModifiedBy>
  <cp:revision>2</cp:revision>
  <dcterms:created xsi:type="dcterms:W3CDTF">2006-08-16T00:00:00Z</dcterms:created>
  <dcterms:modified xsi:type="dcterms:W3CDTF">2026-11-02T02:01:50Z</dcterms:modified>
  <dc:identifier>DAHZrdrNNTU</dc:identifier>
</cp:coreProperties>
</file>